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7" r:id="rId4"/>
    <p:sldId id="298" r:id="rId5"/>
    <p:sldId id="258" r:id="rId6"/>
    <p:sldId id="259" r:id="rId7"/>
    <p:sldId id="260" r:id="rId8"/>
    <p:sldId id="261" r:id="rId9"/>
    <p:sldId id="262" r:id="rId10"/>
    <p:sldId id="268" r:id="rId11"/>
    <p:sldId id="269" r:id="rId12"/>
    <p:sldId id="265" r:id="rId13"/>
    <p:sldId id="266" r:id="rId14"/>
    <p:sldId id="267" r:id="rId15"/>
    <p:sldId id="270" r:id="rId16"/>
    <p:sldId id="271" r:id="rId17"/>
    <p:sldId id="272" r:id="rId18"/>
    <p:sldId id="282" r:id="rId19"/>
    <p:sldId id="283" r:id="rId20"/>
    <p:sldId id="273" r:id="rId21"/>
    <p:sldId id="274" r:id="rId22"/>
    <p:sldId id="275" r:id="rId23"/>
    <p:sldId id="276" r:id="rId24"/>
    <p:sldId id="277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5" r:id="rId35"/>
    <p:sldId id="296" r:id="rId36"/>
    <p:sldId id="293" r:id="rId3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98" autoAdjust="0"/>
    <p:restoredTop sz="94660"/>
  </p:normalViewPr>
  <p:slideViewPr>
    <p:cSldViewPr showGuides="1">
      <p:cViewPr varScale="1">
        <p:scale>
          <a:sx n="56" d="100"/>
          <a:sy n="56" d="100"/>
        </p:scale>
        <p:origin x="-96" y="-9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8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24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486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404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34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849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40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37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57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59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18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C1336-4FA6-4BF6-A5B2-29FA214D7B65}" type="datetimeFigureOut">
              <a:rPr lang="en-US" smtClean="0"/>
              <a:t>09-Mar-18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06DB4-E36C-43BC-BCE0-EFFEA2CBC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162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20491"/>
            <a:ext cx="7772400" cy="110251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entury Gothic" pitchFamily="34" charset="0"/>
              </a:rPr>
              <a:t>Dear business owner,</a:t>
            </a:r>
            <a:endParaRPr lang="en-US" sz="32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93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109812"/>
            <a:ext cx="853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But here, you're getting the tools and strategies that can generate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4000" b="1" spc="-150" dirty="0" smtClean="0">
                <a:solidFill>
                  <a:srgbClr val="92D050"/>
                </a:solidFill>
                <a:latin typeface="Century Gothic" pitchFamily="34" charset="0"/>
              </a:rPr>
              <a:t>evergreen </a:t>
            </a:r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sales and leads to any business you own </a:t>
            </a:r>
            <a:endParaRPr lang="en-US" sz="4000" b="1" spc="-150" dirty="0" smtClean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371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109812"/>
            <a:ext cx="85344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But here, you're getting the tools and strategies that can generate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4000" b="1" spc="-150" dirty="0" smtClean="0">
                <a:solidFill>
                  <a:srgbClr val="92D050"/>
                </a:solidFill>
                <a:latin typeface="Century Gothic" pitchFamily="34" charset="0"/>
              </a:rPr>
              <a:t>evergreen </a:t>
            </a:r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sales and leads to any business you own </a:t>
            </a:r>
            <a:endParaRPr lang="en-US" sz="4000" b="1" spc="-150" dirty="0" smtClean="0">
              <a:solidFill>
                <a:srgbClr val="92D050"/>
              </a:solidFill>
              <a:latin typeface="Century Gothic" pitchFamily="34" charset="0"/>
            </a:endParaRPr>
          </a:p>
          <a:p>
            <a:pPr algn="ctr"/>
            <a:r>
              <a:rPr lang="en-US" sz="4000" b="1" spc="-150" dirty="0" smtClean="0">
                <a:solidFill>
                  <a:srgbClr val="92D050"/>
                </a:solidFill>
                <a:latin typeface="Century Gothic" pitchFamily="34" charset="0"/>
              </a:rPr>
              <a:t>regardless </a:t>
            </a:r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of the industry...</a:t>
            </a:r>
          </a:p>
        </p:txBody>
      </p:sp>
    </p:spTree>
    <p:extLst>
      <p:ext uri="{BB962C8B-B14F-4D97-AF65-F5344CB8AC3E}">
        <p14:creationId xmlns:p14="http://schemas.microsoft.com/office/powerpoint/2010/main" val="275656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joel-vodell-563936-unspl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83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971586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Competition will be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4000" b="1" spc="-150" dirty="0" smtClean="0">
                <a:solidFill>
                  <a:srgbClr val="92D050"/>
                </a:solidFill>
                <a:latin typeface="Century Gothic" pitchFamily="34" charset="0"/>
              </a:rPr>
              <a:t>the </a:t>
            </a:r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least of your </a:t>
            </a:r>
            <a:r>
              <a:rPr lang="en-US" sz="4000" b="1" spc="-150" dirty="0" smtClean="0">
                <a:solidFill>
                  <a:srgbClr val="92D050"/>
                </a:solidFill>
                <a:latin typeface="Century Gothic" pitchFamily="34" charset="0"/>
              </a:rPr>
              <a:t>worries.</a:t>
            </a:r>
            <a:endParaRPr lang="en-US" sz="48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09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dwntwn-collective-471812-unspl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1910031"/>
            <a:ext cx="853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Money and sales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4800" b="1" spc="-150" dirty="0" smtClean="0">
                <a:solidFill>
                  <a:srgbClr val="92D050"/>
                </a:solidFill>
                <a:latin typeface="Century Gothic" pitchFamily="34" charset="0"/>
              </a:rPr>
              <a:t>WILL NEVER BE A PROBLEM.</a:t>
            </a:r>
            <a:endParaRPr lang="en-US" sz="60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26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033141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itchFamily="34" charset="0"/>
              </a:rPr>
              <a:t>With your permission </a:t>
            </a:r>
            <a:endParaRPr lang="en-US" sz="3200" b="1" dirty="0" smtClean="0">
              <a:latin typeface="Century Gothic" pitchFamily="34" charset="0"/>
            </a:endParaRPr>
          </a:p>
          <a:p>
            <a:pPr algn="ctr"/>
            <a:r>
              <a:rPr lang="en-US" sz="3200" b="1" dirty="0" smtClean="0">
                <a:latin typeface="Century Gothic" pitchFamily="34" charset="0"/>
              </a:rPr>
              <a:t>I'd </a:t>
            </a:r>
            <a:r>
              <a:rPr lang="en-US" sz="3200" b="1" dirty="0">
                <a:latin typeface="Century Gothic" pitchFamily="34" charset="0"/>
              </a:rPr>
              <a:t>like to introduce...</a:t>
            </a:r>
            <a:endParaRPr lang="en-US" sz="48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34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EGLB_bundle_FE_medi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780" y="209550"/>
            <a:ext cx="653444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59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048256"/>
            <a:ext cx="853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A</a:t>
            </a:r>
            <a:r>
              <a:rPr lang="en-US" sz="3200" dirty="0" smtClean="0">
                <a:latin typeface="Century Gothic" pitchFamily="34" charset="0"/>
              </a:rPr>
              <a:t> </a:t>
            </a:r>
            <a:r>
              <a:rPr lang="en-US" sz="3200" b="1" spc="-150" dirty="0">
                <a:solidFill>
                  <a:srgbClr val="92D050"/>
                </a:solidFill>
                <a:latin typeface="Century Gothic" pitchFamily="34" charset="0"/>
              </a:rPr>
              <a:t>complete, no holds barred guide</a:t>
            </a:r>
            <a:r>
              <a:rPr lang="en-US" sz="3200" dirty="0">
                <a:latin typeface="Century Gothic" pitchFamily="34" charset="0"/>
              </a:rPr>
              <a:t>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3200" dirty="0" smtClean="0">
                <a:latin typeface="Century Gothic" pitchFamily="34" charset="0"/>
              </a:rPr>
              <a:t>that </a:t>
            </a:r>
            <a:r>
              <a:rPr lang="en-US" sz="3200" dirty="0">
                <a:latin typeface="Century Gothic" pitchFamily="34" charset="0"/>
              </a:rPr>
              <a:t>will propel you to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endParaRPr lang="en-US" sz="3200" dirty="0" smtClean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19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048256"/>
            <a:ext cx="8534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A</a:t>
            </a:r>
            <a:r>
              <a:rPr lang="en-US" sz="3200" dirty="0" smtClean="0">
                <a:latin typeface="Century Gothic" pitchFamily="34" charset="0"/>
              </a:rPr>
              <a:t> </a:t>
            </a:r>
            <a:r>
              <a:rPr lang="en-US" sz="3200" b="1" spc="-150" dirty="0">
                <a:solidFill>
                  <a:srgbClr val="92D050"/>
                </a:solidFill>
                <a:latin typeface="Century Gothic" pitchFamily="34" charset="0"/>
              </a:rPr>
              <a:t>complete, no holds barred guide</a:t>
            </a:r>
            <a:r>
              <a:rPr lang="en-US" sz="3200" dirty="0">
                <a:latin typeface="Century Gothic" pitchFamily="34" charset="0"/>
              </a:rPr>
              <a:t>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3200" dirty="0" smtClean="0">
                <a:latin typeface="Century Gothic" pitchFamily="34" charset="0"/>
              </a:rPr>
              <a:t>that </a:t>
            </a:r>
            <a:r>
              <a:rPr lang="en-US" sz="3200" dirty="0">
                <a:latin typeface="Century Gothic" pitchFamily="34" charset="0"/>
              </a:rPr>
              <a:t>will propel you to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3200" dirty="0" smtClean="0">
                <a:latin typeface="Century Gothic" pitchFamily="34" charset="0"/>
              </a:rPr>
              <a:t>the </a:t>
            </a:r>
            <a:r>
              <a:rPr lang="en-US" sz="3200" b="1" spc="-150" dirty="0">
                <a:solidFill>
                  <a:srgbClr val="92D050"/>
                </a:solidFill>
                <a:latin typeface="Century Gothic" pitchFamily="34" charset="0"/>
              </a:rPr>
              <a:t>next level of your business</a:t>
            </a:r>
            <a:r>
              <a:rPr lang="en-US" sz="3200" dirty="0">
                <a:latin typeface="Century Gothic" pitchFamily="34" charset="0"/>
              </a:rPr>
              <a:t>,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endParaRPr lang="en-US" sz="3200" dirty="0" smtClean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7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048256"/>
            <a:ext cx="8534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A</a:t>
            </a:r>
            <a:r>
              <a:rPr lang="en-US" sz="3200" dirty="0" smtClean="0">
                <a:latin typeface="Century Gothic" pitchFamily="34" charset="0"/>
              </a:rPr>
              <a:t> </a:t>
            </a:r>
            <a:r>
              <a:rPr lang="en-US" sz="3200" b="1" spc="-150" dirty="0">
                <a:solidFill>
                  <a:srgbClr val="92D050"/>
                </a:solidFill>
                <a:latin typeface="Century Gothic" pitchFamily="34" charset="0"/>
              </a:rPr>
              <a:t>complete, no holds barred guide</a:t>
            </a:r>
            <a:r>
              <a:rPr lang="en-US" sz="3200" dirty="0">
                <a:latin typeface="Century Gothic" pitchFamily="34" charset="0"/>
              </a:rPr>
              <a:t>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3200" dirty="0" smtClean="0">
                <a:latin typeface="Century Gothic" pitchFamily="34" charset="0"/>
              </a:rPr>
              <a:t>that </a:t>
            </a:r>
            <a:r>
              <a:rPr lang="en-US" sz="3200" dirty="0">
                <a:latin typeface="Century Gothic" pitchFamily="34" charset="0"/>
              </a:rPr>
              <a:t>will propel you to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3200" dirty="0" smtClean="0">
                <a:latin typeface="Century Gothic" pitchFamily="34" charset="0"/>
              </a:rPr>
              <a:t>the </a:t>
            </a:r>
            <a:r>
              <a:rPr lang="en-US" sz="3200" b="1" spc="-150" dirty="0">
                <a:solidFill>
                  <a:srgbClr val="92D050"/>
                </a:solidFill>
                <a:latin typeface="Century Gothic" pitchFamily="34" charset="0"/>
              </a:rPr>
              <a:t>next level of your business</a:t>
            </a:r>
            <a:r>
              <a:rPr lang="en-US" sz="3200" dirty="0">
                <a:latin typeface="Century Gothic" pitchFamily="34" charset="0"/>
              </a:rPr>
              <a:t>,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3200" dirty="0" smtClean="0">
                <a:latin typeface="Century Gothic" pitchFamily="34" charset="0"/>
              </a:rPr>
              <a:t>and </a:t>
            </a:r>
            <a:r>
              <a:rPr lang="en-US" sz="3200" dirty="0">
                <a:latin typeface="Century Gothic" pitchFamily="34" charset="0"/>
              </a:rPr>
              <a:t>in </a:t>
            </a:r>
            <a:r>
              <a:rPr lang="en-US" sz="3200" b="1" spc="-150" dirty="0">
                <a:solidFill>
                  <a:srgbClr val="92D050"/>
                </a:solidFill>
                <a:latin typeface="Century Gothic" pitchFamily="34" charset="0"/>
              </a:rPr>
              <a:t>the least amount of time</a:t>
            </a:r>
            <a:r>
              <a:rPr lang="en-US" sz="3200" dirty="0">
                <a:latin typeface="Century Gothic" pitchFamily="34" charset="0"/>
              </a:rPr>
              <a:t>.</a:t>
            </a:r>
            <a:endParaRPr lang="en-US" sz="4800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00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20491"/>
            <a:ext cx="7772400" cy="1102519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Century Gothic" pitchFamily="34" charset="0"/>
              </a:rPr>
              <a:t>Dear business owner,</a:t>
            </a:r>
            <a:endParaRPr lang="en-US" sz="3200" b="1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pic>
        <p:nvPicPr>
          <p:cNvPr id="1026" name="Picture 2" descr="C:\Users\User\Desktop\xavier-sotomayor-192007-unspl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96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340918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itchFamily="34" charset="0"/>
              </a:rPr>
              <a:t>When you follow what is distilled inside religiously...</a:t>
            </a:r>
            <a:endParaRPr lang="en-US" sz="40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77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justin-main-189749-unspl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01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toa-heftiba-270794-unspl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295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033141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itchFamily="34" charset="0"/>
              </a:rPr>
              <a:t>With your permission </a:t>
            </a:r>
            <a:endParaRPr lang="en-US" sz="3200" b="1" dirty="0" smtClean="0">
              <a:latin typeface="Century Gothic" pitchFamily="34" charset="0"/>
            </a:endParaRPr>
          </a:p>
          <a:p>
            <a:pPr algn="ctr"/>
            <a:r>
              <a:rPr lang="en-US" sz="3200" b="1" dirty="0" smtClean="0">
                <a:latin typeface="Century Gothic" pitchFamily="34" charset="0"/>
              </a:rPr>
              <a:t>I'd </a:t>
            </a:r>
            <a:r>
              <a:rPr lang="en-US" sz="3200" b="1" dirty="0">
                <a:latin typeface="Century Gothic" pitchFamily="34" charset="0"/>
              </a:rPr>
              <a:t>like to introduce...</a:t>
            </a:r>
            <a:endParaRPr lang="en-US" sz="48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pic>
        <p:nvPicPr>
          <p:cNvPr id="3074" name="Picture 2" descr="C:\Users\User\Desktop\andrew-neel-218073-unspl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88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417588"/>
            <a:ext cx="8534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The only real problem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3200" dirty="0" smtClean="0">
                <a:latin typeface="Century Gothic" pitchFamily="34" charset="0"/>
              </a:rPr>
              <a:t>you </a:t>
            </a:r>
            <a:r>
              <a:rPr lang="en-US" sz="3200" dirty="0">
                <a:latin typeface="Century Gothic" pitchFamily="34" charset="0"/>
              </a:rPr>
              <a:t>would have is that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4000" b="1" spc="-150" dirty="0" smtClean="0">
                <a:solidFill>
                  <a:srgbClr val="92D050"/>
                </a:solidFill>
                <a:latin typeface="Century Gothic" pitchFamily="34" charset="0"/>
              </a:rPr>
              <a:t>you </a:t>
            </a:r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take what you learn inside </a:t>
            </a:r>
            <a:endParaRPr lang="en-US" sz="4000" b="1" spc="-150" dirty="0" smtClean="0">
              <a:solidFill>
                <a:srgbClr val="92D050"/>
              </a:solidFill>
              <a:latin typeface="Century Gothic" pitchFamily="34" charset="0"/>
            </a:endParaRPr>
          </a:p>
          <a:p>
            <a:pPr algn="ctr"/>
            <a:r>
              <a:rPr lang="en-US" sz="4000" b="1" spc="-150" dirty="0" smtClean="0">
                <a:solidFill>
                  <a:srgbClr val="92D050"/>
                </a:solidFill>
                <a:latin typeface="Century Gothic" pitchFamily="34" charset="0"/>
              </a:rPr>
              <a:t>yet </a:t>
            </a:r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do nothing about it!</a:t>
            </a:r>
            <a:endParaRPr lang="en-US" sz="60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86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733550"/>
            <a:ext cx="85344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If you're serious about change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3200" dirty="0" smtClean="0">
                <a:latin typeface="Century Gothic" pitchFamily="34" charset="0"/>
              </a:rPr>
              <a:t>and </a:t>
            </a:r>
            <a:r>
              <a:rPr lang="en-US" sz="3200" dirty="0">
                <a:latin typeface="Century Gothic" pitchFamily="34" charset="0"/>
              </a:rPr>
              <a:t>taking your business to the next level, </a:t>
            </a:r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then this is it.</a:t>
            </a:r>
            <a:endParaRPr lang="en-US" sz="60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02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sharon-mccutcheon-534817-unspl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4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96215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Or spend as much as 5 </a:t>
            </a:r>
            <a:r>
              <a:rPr lang="en-US" sz="3200" dirty="0" smtClean="0">
                <a:latin typeface="Century Gothic" pitchFamily="34" charset="0"/>
              </a:rPr>
              <a:t>figures </a:t>
            </a:r>
          </a:p>
          <a:p>
            <a:pPr algn="ctr"/>
            <a:r>
              <a:rPr lang="en-US" sz="4000" b="1" spc="-150" dirty="0" smtClean="0">
                <a:solidFill>
                  <a:srgbClr val="92D050"/>
                </a:solidFill>
                <a:latin typeface="Century Gothic" pitchFamily="34" charset="0"/>
              </a:rPr>
              <a:t>for </a:t>
            </a:r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hiring some business consultant...</a:t>
            </a:r>
            <a:endParaRPr lang="en-US" sz="60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96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962150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I want to make this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4000" b="1" spc="-150" dirty="0" smtClean="0">
                <a:solidFill>
                  <a:srgbClr val="92D050"/>
                </a:solidFill>
                <a:latin typeface="Century Gothic" pitchFamily="34" charset="0"/>
              </a:rPr>
              <a:t>affordable </a:t>
            </a:r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to you.</a:t>
            </a:r>
            <a:endParaRPr lang="en-US" sz="60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31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217807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So let's cut to the chase.</a:t>
            </a:r>
            <a:endParaRPr lang="en-US" sz="60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15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esktop\heather-zabriskie-65701-unspl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3420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mone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1971586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It's not going to be anywhere near </a:t>
            </a:r>
            <a:r>
              <a:rPr lang="en-US" sz="4000" b="1" strike="sngStrike" spc="-15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$5000...</a:t>
            </a:r>
            <a:endParaRPr lang="en-US" sz="7200" b="1" strike="sngStrike" spc="-15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443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mone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2156252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trike="sngStrike" spc="-15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$1000</a:t>
            </a:r>
            <a:r>
              <a:rPr lang="en-US" sz="4800" b="1" strike="sngStrike" spc="-15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...</a:t>
            </a:r>
            <a:endParaRPr lang="en-US" sz="8800" b="1" strike="sngStrike" spc="-15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79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money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2063919"/>
            <a:ext cx="8534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strike="sngStrike" spc="-15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Or even $500,</a:t>
            </a:r>
            <a:endParaRPr lang="en-US" sz="11500" b="1" strike="sngStrike" spc="-15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29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027932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spc="-150" dirty="0">
                <a:solidFill>
                  <a:srgbClr val="92D050"/>
                </a:solidFill>
                <a:latin typeface="Century Gothic" pitchFamily="34" charset="0"/>
              </a:rPr>
              <a:t>If you act now... </a:t>
            </a:r>
            <a:endParaRPr lang="en-US" sz="3200" b="1" spc="-150" dirty="0" smtClean="0">
              <a:solidFill>
                <a:srgbClr val="92D050"/>
              </a:solidFill>
              <a:latin typeface="Century Gothic" pitchFamily="34" charset="0"/>
            </a:endParaRPr>
          </a:p>
          <a:p>
            <a:pPr algn="ctr"/>
            <a:r>
              <a:rPr lang="en-US" sz="3200" b="1" spc="-150" dirty="0" smtClean="0">
                <a:solidFill>
                  <a:srgbClr val="92D050"/>
                </a:solidFill>
                <a:latin typeface="Century Gothic" pitchFamily="34" charset="0"/>
              </a:rPr>
              <a:t>and </a:t>
            </a:r>
            <a:r>
              <a:rPr lang="en-US" sz="3200" b="1" spc="-150" dirty="0">
                <a:solidFill>
                  <a:srgbClr val="92D050"/>
                </a:solidFill>
                <a:latin typeface="Century Gothic" pitchFamily="34" charset="0"/>
              </a:rPr>
              <a:t>for a limited time only... </a:t>
            </a:r>
            <a:endParaRPr lang="en-US" sz="60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720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EGLB_bundle_FE_medi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780" y="209550"/>
            <a:ext cx="653444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87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EGLB_bundle_FE_medi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780" y="209550"/>
            <a:ext cx="6534440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050" y="0"/>
            <a:ext cx="9124950" cy="5143500"/>
          </a:xfrm>
          <a:prstGeom prst="rect">
            <a:avLst/>
          </a:prstGeom>
          <a:solidFill>
            <a:srgbClr val="00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1971586"/>
            <a:ext cx="853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spc="-300" dirty="0" smtClean="0">
                <a:solidFill>
                  <a:srgbClr val="92D050"/>
                </a:solidFill>
                <a:latin typeface="Century Gothic" pitchFamily="34" charset="0"/>
              </a:rPr>
              <a:t>$17</a:t>
            </a:r>
          </a:p>
        </p:txBody>
      </p:sp>
    </p:spTree>
    <p:extLst>
      <p:ext uri="{BB962C8B-B14F-4D97-AF65-F5344CB8AC3E}">
        <p14:creationId xmlns:p14="http://schemas.microsoft.com/office/powerpoint/2010/main" val="323658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248311"/>
            <a:ext cx="853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Click On The Order Button Below To Get Your Instant Access</a:t>
            </a:r>
            <a:endParaRPr lang="en-US" sz="7200" b="1" spc="-150" dirty="0">
              <a:solidFill>
                <a:srgbClr val="92D050"/>
              </a:solidFill>
              <a:latin typeface="Century Gothic" pitchFamily="34" charset="0"/>
            </a:endParaRPr>
          </a:p>
        </p:txBody>
      </p:sp>
      <p:sp>
        <p:nvSpPr>
          <p:cNvPr id="2" name="Isosceles Triangle 1"/>
          <p:cNvSpPr/>
          <p:nvPr/>
        </p:nvSpPr>
        <p:spPr>
          <a:xfrm rot="10800000">
            <a:off x="800100" y="2800350"/>
            <a:ext cx="7543800" cy="914400"/>
          </a:xfrm>
          <a:prstGeom prst="triangle">
            <a:avLst/>
          </a:prstGeom>
          <a:solidFill>
            <a:srgbClr val="92D05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 rot="10800000">
            <a:off x="1447800" y="2878859"/>
            <a:ext cx="6248400" cy="757382"/>
          </a:xfrm>
          <a:prstGeom prst="triangle">
            <a:avLst/>
          </a:prstGeom>
          <a:solidFill>
            <a:srgbClr val="FFC000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23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User\Desktop\jeshoots-com-523925-unspl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643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3818" y="1962150"/>
            <a:ext cx="68563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If you're sick and tired of all </a:t>
            </a:r>
            <a:r>
              <a:rPr lang="en-US" sz="3200" dirty="0" smtClean="0">
                <a:latin typeface="Century Gothic" pitchFamily="34" charset="0"/>
              </a:rPr>
              <a:t>that,</a:t>
            </a:r>
          </a:p>
          <a:p>
            <a:pPr algn="ctr"/>
            <a:r>
              <a:rPr lang="en-US" sz="4000" b="1" spc="-150" dirty="0" smtClean="0">
                <a:solidFill>
                  <a:srgbClr val="92D050"/>
                </a:solidFill>
                <a:latin typeface="Century Gothic" pitchFamily="34" charset="0"/>
              </a:rPr>
              <a:t>then </a:t>
            </a:r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you're in the right place.</a:t>
            </a:r>
          </a:p>
        </p:txBody>
      </p:sp>
    </p:spTree>
    <p:extLst>
      <p:ext uri="{BB962C8B-B14F-4D97-AF65-F5344CB8AC3E}">
        <p14:creationId xmlns:p14="http://schemas.microsoft.com/office/powerpoint/2010/main" val="73501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479143"/>
            <a:ext cx="85344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What you're about to get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3600" b="1" spc="-150" dirty="0" smtClean="0">
                <a:solidFill>
                  <a:srgbClr val="92D050"/>
                </a:solidFill>
                <a:latin typeface="Century Gothic" pitchFamily="34" charset="0"/>
              </a:rPr>
              <a:t>is not the typical </a:t>
            </a:r>
          </a:p>
          <a:p>
            <a:pPr algn="ctr"/>
            <a:r>
              <a:rPr lang="en-US" sz="3600" b="1" spc="-150" dirty="0" smtClean="0">
                <a:solidFill>
                  <a:srgbClr val="92D050"/>
                </a:solidFill>
                <a:latin typeface="Century Gothic" pitchFamily="34" charset="0"/>
              </a:rPr>
              <a:t>lead generation strategy </a:t>
            </a:r>
          </a:p>
          <a:p>
            <a:pPr algn="ctr"/>
            <a:r>
              <a:rPr lang="en-US" sz="3200" dirty="0" smtClean="0">
                <a:latin typeface="Century Gothic" pitchFamily="34" charset="0"/>
              </a:rPr>
              <a:t>like </a:t>
            </a:r>
            <a:r>
              <a:rPr lang="en-US" sz="3200" dirty="0">
                <a:latin typeface="Century Gothic" pitchFamily="34" charset="0"/>
              </a:rPr>
              <a:t>solo ads and product launches...</a:t>
            </a:r>
          </a:p>
        </p:txBody>
      </p:sp>
    </p:spTree>
    <p:extLst>
      <p:ext uri="{BB962C8B-B14F-4D97-AF65-F5344CB8AC3E}">
        <p14:creationId xmlns:p14="http://schemas.microsoft.com/office/powerpoint/2010/main" val="257793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733550"/>
            <a:ext cx="85344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While they work extremely well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3200" dirty="0" smtClean="0">
                <a:latin typeface="Century Gothic" pitchFamily="34" charset="0"/>
              </a:rPr>
              <a:t>in </a:t>
            </a:r>
            <a:r>
              <a:rPr lang="en-US" sz="3200" dirty="0">
                <a:latin typeface="Century Gothic" pitchFamily="34" charset="0"/>
              </a:rPr>
              <a:t>some </a:t>
            </a:r>
            <a:r>
              <a:rPr lang="en-US" sz="3200" dirty="0" smtClean="0">
                <a:latin typeface="Century Gothic" pitchFamily="34" charset="0"/>
              </a:rPr>
              <a:t>industries </a:t>
            </a:r>
            <a:r>
              <a:rPr lang="en-US" sz="3200" dirty="0">
                <a:latin typeface="Century Gothic" pitchFamily="34" charset="0"/>
              </a:rPr>
              <a:t>but </a:t>
            </a:r>
            <a:endParaRPr lang="en-US" sz="3200" dirty="0" smtClean="0">
              <a:latin typeface="Century Gothic" pitchFamily="34" charset="0"/>
            </a:endParaRPr>
          </a:p>
          <a:p>
            <a:pPr algn="ctr"/>
            <a:r>
              <a:rPr lang="en-US" sz="4000" b="1" spc="-150" dirty="0" smtClean="0">
                <a:solidFill>
                  <a:srgbClr val="92D050"/>
                </a:solidFill>
                <a:latin typeface="Century Gothic" pitchFamily="34" charset="0"/>
              </a:rPr>
              <a:t>they </a:t>
            </a:r>
            <a:r>
              <a:rPr lang="en-US" sz="4000" b="1" spc="-150" dirty="0">
                <a:solidFill>
                  <a:srgbClr val="92D050"/>
                </a:solidFill>
                <a:latin typeface="Century Gothic" pitchFamily="34" charset="0"/>
              </a:rPr>
              <a:t>have their weaknesses as well.</a:t>
            </a:r>
          </a:p>
        </p:txBody>
      </p:sp>
    </p:spTree>
    <p:extLst>
      <p:ext uri="{BB962C8B-B14F-4D97-AF65-F5344CB8AC3E}">
        <p14:creationId xmlns:p14="http://schemas.microsoft.com/office/powerpoint/2010/main" val="1570140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nasa-63029-unspl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" y="2156252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itchFamily="34" charset="0"/>
              </a:rPr>
              <a:t>Not all </a:t>
            </a:r>
            <a:r>
              <a:rPr lang="en-US" sz="2400" b="1" dirty="0" smtClean="0">
                <a:latin typeface="Century Gothic" pitchFamily="34" charset="0"/>
              </a:rPr>
              <a:t>businesses </a:t>
            </a:r>
            <a:r>
              <a:rPr lang="en-US" sz="2400" b="1" dirty="0">
                <a:latin typeface="Century Gothic" pitchFamily="34" charset="0"/>
              </a:rPr>
              <a:t>can benefit </a:t>
            </a:r>
            <a:endParaRPr lang="en-US" sz="2400" b="1" dirty="0" smtClean="0">
              <a:latin typeface="Century Gothic" pitchFamily="34" charset="0"/>
            </a:endParaRPr>
          </a:p>
          <a:p>
            <a:pPr algn="ctr"/>
            <a:r>
              <a:rPr lang="en-US" sz="2400" b="1" dirty="0" smtClean="0">
                <a:latin typeface="Century Gothic" pitchFamily="34" charset="0"/>
              </a:rPr>
              <a:t>from </a:t>
            </a:r>
            <a:r>
              <a:rPr lang="en-US" sz="2400" b="1" dirty="0">
                <a:latin typeface="Century Gothic" pitchFamily="34" charset="0"/>
              </a:rPr>
              <a:t>solo ads and product launches.</a:t>
            </a:r>
          </a:p>
        </p:txBody>
      </p:sp>
    </p:spTree>
    <p:extLst>
      <p:ext uri="{BB962C8B-B14F-4D97-AF65-F5344CB8AC3E}">
        <p14:creationId xmlns:p14="http://schemas.microsoft.com/office/powerpoint/2010/main" val="274156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109812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entury Gothic" pitchFamily="34" charset="0"/>
              </a:rPr>
              <a:t>But here, you're getting the tools and strategies that can generate </a:t>
            </a:r>
            <a:endParaRPr lang="en-US" sz="3200" dirty="0" smtClean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32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169</TotalTime>
  <Words>343</Words>
  <Application>Microsoft Office PowerPoint</Application>
  <PresentationFormat>On-screen Show (16:9)</PresentationFormat>
  <Paragraphs>58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Blank</vt:lpstr>
      <vt:lpstr>Dear business owner,</vt:lpstr>
      <vt:lpstr>Dear business owner,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OEOFINFOWEI FOWEFWOEIJ</dc:title>
  <dc:creator>User</dc:creator>
  <cp:lastModifiedBy>User</cp:lastModifiedBy>
  <cp:revision>9</cp:revision>
  <dcterms:created xsi:type="dcterms:W3CDTF">2018-03-09T04:01:15Z</dcterms:created>
  <dcterms:modified xsi:type="dcterms:W3CDTF">2018-03-09T08:14:22Z</dcterms:modified>
</cp:coreProperties>
</file>